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5" r:id="rId2"/>
    <p:sldId id="256" r:id="rId3"/>
    <p:sldId id="257" r:id="rId4"/>
    <p:sldId id="258" r:id="rId5"/>
    <p:sldId id="259" r:id="rId6"/>
    <p:sldId id="261" r:id="rId7"/>
    <p:sldId id="264" r:id="rId8"/>
    <p:sldId id="260" r:id="rId9"/>
    <p:sldId id="262" r:id="rId10"/>
    <p:sldId id="266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74" d="100"/>
          <a:sy n="74" d="100"/>
        </p:scale>
        <p:origin x="376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382123-8BD1-5054-FB1C-5B441396A2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B6AF9F8-0DE4-C908-9C3E-004FCACACE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C830A3-9C09-6909-4485-E6BFDF3CC7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0C0BDC-805A-41A9-A49F-4F267ACB5385}" type="datetimeFigureOut">
              <a:rPr lang="en-IN" smtClean="0"/>
              <a:t>30-09-2023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8B307E-EE38-BF09-267A-CD4A31989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6886FC-1336-0702-4C11-9265D0825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A380F1-F6EE-4FC4-A92E-84F7B0F9DD8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439176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EDCBB5-5581-F867-9007-F26FE41D97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377E7C-590D-1527-A38B-033764BF5E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F9D1A6-2732-7D11-92EA-F4A9681410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0C0BDC-805A-41A9-A49F-4F267ACB5385}" type="datetimeFigureOut">
              <a:rPr lang="en-IN" smtClean="0"/>
              <a:t>30-09-2023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0C164D-F010-5C7E-F0C6-1A0498C709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2E95B-2C0B-4BCA-80D5-E5909AF85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A380F1-F6EE-4FC4-A92E-84F7B0F9DD8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650564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C734EFB-2BA5-AA09-439B-391B66571AF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054720A-596F-BEF7-6FDD-DFCD074F06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B92611-EFFC-4BDE-589F-B7E1E09B8A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0C0BDC-805A-41A9-A49F-4F267ACB5385}" type="datetimeFigureOut">
              <a:rPr lang="en-IN" smtClean="0"/>
              <a:t>30-09-2023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C2DC20-BB29-BA52-A3A7-9FCC120163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748C1E-5F9B-2020-A1DB-7DDBC56C66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A380F1-F6EE-4FC4-A92E-84F7B0F9DD8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387841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DE12C-09A7-B9BC-53EF-17753DD89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36AE17-D346-51AA-1D3D-982F3D055C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9BB71-3001-A58A-07E8-106444BE61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0C0BDC-805A-41A9-A49F-4F267ACB5385}" type="datetimeFigureOut">
              <a:rPr lang="en-IN" smtClean="0"/>
              <a:t>30-09-2023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D29FB9-DB34-543B-4462-DA12501ADE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F0E2EE-FAC9-3D9C-DEF5-E33D34562D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A380F1-F6EE-4FC4-A92E-84F7B0F9DD8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348097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B61DC7-9676-2E06-F9A8-052F3D717B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854DD5-1FF3-B4C9-2B3F-5C4D96672A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EE11B9-E721-8AE4-9766-D74A941846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0C0BDC-805A-41A9-A49F-4F267ACB5385}" type="datetimeFigureOut">
              <a:rPr lang="en-IN" smtClean="0"/>
              <a:t>30-09-2023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DB3462-42E8-30E0-DACB-2586666B39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DB387F-6698-A94D-FDC4-1977C3D16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A380F1-F6EE-4FC4-A92E-84F7B0F9DD8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356220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6AA9D1-5D00-18F8-C884-A7466DBC3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10A744-DB5C-488F-1D64-02A8E73C5E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69CAB0-4933-A43B-3082-1CBAC77A61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9038BC-CC02-7C17-FB1A-3A215B5DF0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0C0BDC-805A-41A9-A49F-4F267ACB5385}" type="datetimeFigureOut">
              <a:rPr lang="en-IN" smtClean="0"/>
              <a:t>30-09-2023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3B1D00-778C-38D7-F328-C990182116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6EEF14-9480-C170-A8E3-B7A674645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A380F1-F6EE-4FC4-A92E-84F7B0F9DD8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228682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1E728F-0105-C4D4-EF6A-8111796DE3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7F6F40-3EC3-9D20-37BD-B683C7F32B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B8AC31-FF57-AF17-8702-6E2A7E5B2F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3D7B11D-D6DF-1B74-E2D5-17D7F23B1A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0354453-D8EC-934C-AA9E-54289FA8A4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94FD11-B085-08C9-25B5-AF939158C7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0C0BDC-805A-41A9-A49F-4F267ACB5385}" type="datetimeFigureOut">
              <a:rPr lang="en-IN" smtClean="0"/>
              <a:t>30-09-2023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FEA6836-1512-C898-AC9E-720AA4844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F60BC8A-673F-57EA-0A1C-CEDF63A66D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A380F1-F6EE-4FC4-A92E-84F7B0F9DD8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62803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043F14-46DF-0A6F-6EF0-D981D1DE6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6FC39D-375F-FAE5-1469-602D44091A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0C0BDC-805A-41A9-A49F-4F267ACB5385}" type="datetimeFigureOut">
              <a:rPr lang="en-IN" smtClean="0"/>
              <a:t>30-09-2023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160271-92F7-9907-B996-1CF59E7EAA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B6A441-1A20-5903-3E29-433C0D31CE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A380F1-F6EE-4FC4-A92E-84F7B0F9DD8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446717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366423C-6349-B10D-78A9-67495DFE83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0C0BDC-805A-41A9-A49F-4F267ACB5385}" type="datetimeFigureOut">
              <a:rPr lang="en-IN" smtClean="0"/>
              <a:t>30-09-2023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C845BD8-D08D-5B73-77C9-F93D31C146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8658A5-9A0F-5BED-2FC5-9CF63BFF63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A380F1-F6EE-4FC4-A92E-84F7B0F9DD8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372360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52BF10-9D0F-2828-C4E9-B9E5957BB3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749537-AFD6-1C1A-7480-56A5965C7B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AD5BE8-B84C-5B69-4221-828F8509D1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B731C9-8589-1927-C5A0-CB29E75F65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0C0BDC-805A-41A9-A49F-4F267ACB5385}" type="datetimeFigureOut">
              <a:rPr lang="en-IN" smtClean="0"/>
              <a:t>30-09-2023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EAE834-0D01-D3B2-4637-B74108CA1A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3F849B-033E-F30E-A0E6-AB23E121D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A380F1-F6EE-4FC4-A92E-84F7B0F9DD8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971286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AED964-A2F7-422D-00FB-B71648C6A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2A393F8-E0E0-B8EB-6A6D-5F96CB1DC30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3792B0-9C8A-B723-ABF7-86BA8CDB7F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6086EC-7D15-390F-547E-53F2D08283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0C0BDC-805A-41A9-A49F-4F267ACB5385}" type="datetimeFigureOut">
              <a:rPr lang="en-IN" smtClean="0"/>
              <a:t>30-09-2023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00EC09-48A3-A7B2-D260-ED8DF0558E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1AA1C8-D8F3-DE09-0A6B-09FE692E9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A380F1-F6EE-4FC4-A92E-84F7B0F9DD8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02495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9575D0-A96F-ABDC-7258-69289F5D55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7FF488-7B3B-451B-CD49-B5E2599D40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FE5845-06CF-DFB2-DF9D-90298D6DD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0C0BDC-805A-41A9-A49F-4F267ACB5385}" type="datetimeFigureOut">
              <a:rPr lang="en-IN" smtClean="0"/>
              <a:t>30-09-2023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3F8966-F922-E68C-5CA9-DE174805FA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5F1816-16FE-6E47-BFE8-15AF63941C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A380F1-F6EE-4FC4-A92E-84F7B0F9DD8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204671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19EE89F-4E55-7049-C404-B253E7596E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4154" y="866222"/>
            <a:ext cx="9480891" cy="5603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00953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72F5CDD-4024-BB1A-65E1-4142ECD21F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409" y="112143"/>
            <a:ext cx="11993592" cy="6676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73343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960D49-61F9-0FD6-61F6-E6773A9B9F9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C13295-908D-2CA5-AF78-7C84CC499FE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BD0FB0-B09B-784D-6113-CCA52F9DA4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13506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C23850C-6014-FF1A-CE0F-7FDF9E214D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620862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49955C7-5D3D-0757-7F8F-B4C9FB6013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662059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2FCC928-8EC3-130E-BB1E-EE60AC312A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597266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E82ABB1-8169-C325-E7BF-4FE4223F67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49343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0E76708-7180-D14E-2EDA-CD7D82EBCD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846220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ABF2660-7888-1E71-B546-FB67069729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121122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C5FBEBA-369E-EBA8-F995-57C60250AE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207" y="0"/>
            <a:ext cx="5342907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0A5EB52-9F1C-F16F-46F9-1DB095FEE7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443" y="0"/>
            <a:ext cx="534290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121934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0</Words>
  <Application>Microsoft Office PowerPoint</Application>
  <PresentationFormat>Widescreen</PresentationFormat>
  <Paragraphs>0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Aravindhan A R</dc:creator>
  <cp:lastModifiedBy>Aravindhan A R</cp:lastModifiedBy>
  <cp:revision>1</cp:revision>
  <dcterms:created xsi:type="dcterms:W3CDTF">2023-09-30T12:31:13Z</dcterms:created>
  <dcterms:modified xsi:type="dcterms:W3CDTF">2023-09-30T12:38:39Z</dcterms:modified>
</cp:coreProperties>
</file>